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7" r:id="rId2"/>
    <p:sldId id="307" r:id="rId3"/>
    <p:sldId id="313" r:id="rId4"/>
    <p:sldId id="314" r:id="rId5"/>
    <p:sldId id="315" r:id="rId6"/>
    <p:sldId id="316" r:id="rId7"/>
    <p:sldId id="317" r:id="rId8"/>
    <p:sldId id="318" r:id="rId9"/>
    <p:sldId id="322" r:id="rId10"/>
    <p:sldId id="323" r:id="rId11"/>
    <p:sldId id="324" r:id="rId12"/>
    <p:sldId id="325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87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8" y="428"/>
      </p:cViewPr>
      <p:guideLst>
        <p:guide orient="horz" pos="21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64627-C642-4D10-AF37-4EA8D1A8795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2BBBD-04DA-484B-B73B-80E4714E45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2BBBD-04DA-484B-B73B-80E4714E45A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891C-E354-40F7-AFC5-F4988BB22D4E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C002-A93D-439A-B8F1-5E1AF66BC3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891C-E354-40F7-AFC5-F4988BB22D4E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C002-A93D-439A-B8F1-5E1AF66BC35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891C-E354-40F7-AFC5-F4988BB22D4E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C002-A93D-439A-B8F1-5E1AF66BC3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4248"/>
          <a:stretch>
            <a:fillRect/>
          </a:stretch>
        </p:blipFill>
        <p:spPr>
          <a:xfrm>
            <a:off x="-38100" y="1114194"/>
            <a:ext cx="9095553" cy="460287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5996313" y="1206113"/>
            <a:ext cx="1958906" cy="1957541"/>
            <a:chOff x="1219200" y="1780540"/>
            <a:chExt cx="1822450" cy="1821180"/>
          </a:xfrm>
        </p:grpSpPr>
        <p:sp>
          <p:nvSpPr>
            <p:cNvPr id="53" name="任意多边形: 形状 52"/>
            <p:cNvSpPr/>
            <p:nvPr/>
          </p:nvSpPr>
          <p:spPr>
            <a:xfrm>
              <a:off x="1219200" y="1780540"/>
              <a:ext cx="914400" cy="1821180"/>
            </a:xfrm>
            <a:custGeom>
              <a:avLst/>
              <a:gdLst>
                <a:gd name="connsiteX0" fmla="*/ 910590 w 914400"/>
                <a:gd name="connsiteY0" fmla="*/ 0 h 1821180"/>
                <a:gd name="connsiteX1" fmla="*/ 914400 w 914400"/>
                <a:gd name="connsiteY1" fmla="*/ 3810 h 1821180"/>
                <a:gd name="connsiteX2" fmla="*/ 914400 w 914400"/>
                <a:gd name="connsiteY2" fmla="*/ 1817370 h 1821180"/>
                <a:gd name="connsiteX3" fmla="*/ 910590 w 914400"/>
                <a:gd name="connsiteY3" fmla="*/ 1821180 h 1821180"/>
                <a:gd name="connsiteX4" fmla="*/ 0 w 914400"/>
                <a:gd name="connsiteY4" fmla="*/ 910590 h 182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1821180">
                  <a:moveTo>
                    <a:pt x="910590" y="0"/>
                  </a:moveTo>
                  <a:lnTo>
                    <a:pt x="914400" y="3810"/>
                  </a:lnTo>
                  <a:lnTo>
                    <a:pt x="914400" y="1817370"/>
                  </a:lnTo>
                  <a:lnTo>
                    <a:pt x="910590" y="1821180"/>
                  </a:lnTo>
                  <a:lnTo>
                    <a:pt x="0" y="910590"/>
                  </a:lnTo>
                  <a:close/>
                </a:path>
              </a:pathLst>
            </a:custGeom>
            <a:gradFill flip="none" rotWithShape="1">
              <a:gsLst>
                <a:gs pos="76000">
                  <a:srgbClr val="14B8B9"/>
                </a:gs>
                <a:gs pos="0">
                  <a:srgbClr val="95D5D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2134870" y="1784350"/>
              <a:ext cx="906780" cy="1813560"/>
            </a:xfrm>
            <a:custGeom>
              <a:avLst/>
              <a:gdLst>
                <a:gd name="connsiteX0" fmla="*/ 0 w 906780"/>
                <a:gd name="connsiteY0" fmla="*/ 0 h 1813560"/>
                <a:gd name="connsiteX1" fmla="*/ 906780 w 906780"/>
                <a:gd name="connsiteY1" fmla="*/ 906780 h 1813560"/>
                <a:gd name="connsiteX2" fmla="*/ 0 w 906780"/>
                <a:gd name="connsiteY2" fmla="*/ 1813560 h 181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6780" h="1813560">
                  <a:moveTo>
                    <a:pt x="0" y="0"/>
                  </a:moveTo>
                  <a:lnTo>
                    <a:pt x="906780" y="906780"/>
                  </a:lnTo>
                  <a:lnTo>
                    <a:pt x="0" y="1813560"/>
                  </a:lnTo>
                  <a:close/>
                </a:path>
              </a:pathLst>
            </a:custGeom>
            <a:gradFill flip="none" rotWithShape="1">
              <a:gsLst>
                <a:gs pos="76000">
                  <a:srgbClr val="087792"/>
                </a:gs>
                <a:gs pos="0">
                  <a:srgbClr val="4DB4C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r="52131"/>
          <a:stretch>
            <a:fillRect/>
          </a:stretch>
        </p:blipFill>
        <p:spPr>
          <a:xfrm>
            <a:off x="7300824" y="1205643"/>
            <a:ext cx="4891176" cy="44199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t="48259"/>
          <a:stretch>
            <a:fillRect/>
          </a:stretch>
        </p:blipFill>
        <p:spPr>
          <a:xfrm>
            <a:off x="4856998" y="1085849"/>
            <a:ext cx="1956986" cy="101570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/>
          <a:srcRect t="48259"/>
          <a:stretch>
            <a:fillRect/>
          </a:stretch>
        </p:blipFill>
        <p:spPr>
          <a:xfrm>
            <a:off x="7243708" y="1079160"/>
            <a:ext cx="1956986" cy="1015707"/>
          </a:xfrm>
          <a:prstGeom prst="rect">
            <a:avLst/>
          </a:prstGeom>
        </p:spPr>
      </p:pic>
      <p:grpSp>
        <p:nvGrpSpPr>
          <p:cNvPr id="96" name="组合 95"/>
          <p:cNvGrpSpPr/>
          <p:nvPr/>
        </p:nvGrpSpPr>
        <p:grpSpPr>
          <a:xfrm>
            <a:off x="224646" y="2701098"/>
            <a:ext cx="6727340" cy="1331551"/>
            <a:chOff x="4753459" y="2782997"/>
            <a:chExt cx="6727340" cy="1331551"/>
          </a:xfrm>
        </p:grpSpPr>
        <p:sp>
          <p:nvSpPr>
            <p:cNvPr id="79" name="矩形 78"/>
            <p:cNvSpPr/>
            <p:nvPr/>
          </p:nvSpPr>
          <p:spPr>
            <a:xfrm>
              <a:off x="4753460" y="2782997"/>
              <a:ext cx="5954584" cy="903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71600" lvl="3" indent="457200">
                <a:lnSpc>
                  <a:spcPct val="120000"/>
                </a:lnSpc>
              </a:pPr>
              <a:r>
                <a:rPr lang="zh-CN" altLang="en-US" sz="4400" spc="100" dirty="0">
                  <a:solidFill>
                    <a:schemeClr val="bg1"/>
                  </a:solidFill>
                  <a:cs typeface="+mn-ea"/>
                  <a:sym typeface="+mn-lt"/>
                </a:rPr>
                <a:t>综设展示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0685590" y="3053380"/>
              <a:ext cx="795209" cy="210397"/>
              <a:chOff x="509587" y="1413775"/>
              <a:chExt cx="875612" cy="231670"/>
            </a:xfrm>
            <a:solidFill>
              <a:schemeClr val="bg1"/>
            </a:solidFill>
          </p:grpSpPr>
          <p:sp>
            <p:nvSpPr>
              <p:cNvPr id="83" name="菱形 82"/>
              <p:cNvSpPr/>
              <p:nvPr/>
            </p:nvSpPr>
            <p:spPr>
              <a:xfrm>
                <a:off x="509587" y="1595438"/>
                <a:ext cx="50007" cy="50007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菱形 83"/>
              <p:cNvSpPr/>
              <p:nvPr/>
            </p:nvSpPr>
            <p:spPr>
              <a:xfrm>
                <a:off x="990548" y="1413775"/>
                <a:ext cx="126165" cy="126165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菱形 84"/>
              <p:cNvSpPr/>
              <p:nvPr/>
            </p:nvSpPr>
            <p:spPr>
              <a:xfrm>
                <a:off x="1297092" y="1433641"/>
                <a:ext cx="88107" cy="88107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1" name="文本框 90"/>
            <p:cNvSpPr txBox="1"/>
            <p:nvPr/>
          </p:nvSpPr>
          <p:spPr>
            <a:xfrm>
              <a:off x="4753459" y="3746248"/>
              <a:ext cx="672733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 descr="截屏2024-11-11 11.31.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5" y="876300"/>
            <a:ext cx="2952750" cy="5963285"/>
          </a:xfrm>
          <a:prstGeom prst="rect">
            <a:avLst/>
          </a:prstGeom>
        </p:spPr>
      </p:pic>
      <p:pic>
        <p:nvPicPr>
          <p:cNvPr id="3" name="图片 2" descr="截屏2024-11-11 11.37.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5" y="876300"/>
            <a:ext cx="2800985" cy="5962650"/>
          </a:xfrm>
          <a:prstGeom prst="rect">
            <a:avLst/>
          </a:prstGeom>
        </p:spPr>
      </p:pic>
      <p:pic>
        <p:nvPicPr>
          <p:cNvPr id="8" name="图片 7" descr="截屏2024-11-11 11.38.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020" y="807085"/>
            <a:ext cx="2954655" cy="605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 descr="截屏2024-11-11 11.37.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3135" y="808990"/>
            <a:ext cx="2851150" cy="5982335"/>
          </a:xfrm>
          <a:prstGeom prst="rect">
            <a:avLst/>
          </a:prstGeom>
        </p:spPr>
      </p:pic>
      <p:pic>
        <p:nvPicPr>
          <p:cNvPr id="7" name="图片 6" descr="截屏2024-11-11 11.39.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205" y="807085"/>
            <a:ext cx="3035300" cy="5982970"/>
          </a:xfrm>
          <a:prstGeom prst="rect">
            <a:avLst/>
          </a:prstGeom>
        </p:spPr>
      </p:pic>
      <p:pic>
        <p:nvPicPr>
          <p:cNvPr id="8" name="图片 7" descr="截屏2024-11-11 11.39.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425" y="876300"/>
            <a:ext cx="3084195" cy="5982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734682" y="946459"/>
            <a:ext cx="6160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项目</a:t>
            </a:r>
            <a:r>
              <a:rPr lang="en-US" altLang="zh-CN" sz="2400">
                <a:solidFill>
                  <a:srgbClr val="087792"/>
                </a:solidFill>
                <a:cs typeface="+mn-ea"/>
                <a:sym typeface="+mn-lt"/>
              </a:rPr>
              <a:t>demo</a:t>
            </a:r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地址</a:t>
            </a:r>
            <a:r>
              <a:rPr lang="en-US" altLang="zh-CN" sz="2400">
                <a:solidFill>
                  <a:srgbClr val="087792"/>
                </a:solidFill>
                <a:cs typeface="+mn-ea"/>
                <a:sym typeface="+mn-lt"/>
              </a:rPr>
              <a:t>:https://github.com/filo9/IGMS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 descr="截屏2024-10-30 14.19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07085"/>
            <a:ext cx="11580495" cy="496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 descr="截屏2024-10-30 14.19.4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42057" y="876300"/>
            <a:ext cx="3850574" cy="57253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9CCF03-8D4A-4860-A00D-39263D61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29" y="876301"/>
            <a:ext cx="4210638" cy="5725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 descr="截屏2024-10-30 14.21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120775"/>
            <a:ext cx="10083800" cy="510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 descr="截屏2024-10-30 14.21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" y="1131570"/>
            <a:ext cx="10096500" cy="50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 descr="截屏2024-10-30 14.22.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290" y="986790"/>
            <a:ext cx="5720080" cy="3835400"/>
          </a:xfrm>
          <a:prstGeom prst="rect">
            <a:avLst/>
          </a:prstGeom>
        </p:spPr>
      </p:pic>
      <p:pic>
        <p:nvPicPr>
          <p:cNvPr id="4" name="图片 3" descr="截屏2024-10-30 14.22.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" y="1021080"/>
            <a:ext cx="5568315" cy="3801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 descr="截屏2024-10-30 14.23.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15" y="1543050"/>
            <a:ext cx="3771900" cy="3771900"/>
          </a:xfrm>
          <a:prstGeom prst="rect">
            <a:avLst/>
          </a:prstGeom>
        </p:spPr>
      </p:pic>
      <p:pic>
        <p:nvPicPr>
          <p:cNvPr id="7" name="图片 6" descr="截屏2024-10-30 14.24.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1196340"/>
            <a:ext cx="5029200" cy="396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 descr="截屏2024-10-30 14.24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170" y="346710"/>
            <a:ext cx="3848735" cy="2905760"/>
          </a:xfrm>
          <a:prstGeom prst="rect">
            <a:avLst/>
          </a:prstGeom>
        </p:spPr>
      </p:pic>
      <p:pic>
        <p:nvPicPr>
          <p:cNvPr id="3" name="图片 2" descr="截屏2024-10-30 14.25.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985" y="346710"/>
            <a:ext cx="3874135" cy="2905760"/>
          </a:xfrm>
          <a:prstGeom prst="rect">
            <a:avLst/>
          </a:prstGeom>
        </p:spPr>
      </p:pic>
      <p:pic>
        <p:nvPicPr>
          <p:cNvPr id="4" name="图片 3" descr="截屏2024-10-30 14.25.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40" y="3798570"/>
            <a:ext cx="3848100" cy="2540000"/>
          </a:xfrm>
          <a:prstGeom prst="rect">
            <a:avLst/>
          </a:prstGeom>
        </p:spPr>
      </p:pic>
      <p:pic>
        <p:nvPicPr>
          <p:cNvPr id="8" name="图片 7" descr="截屏2024-10-30 14.25.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440" y="3486785"/>
            <a:ext cx="3847465" cy="2851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285129" y="279401"/>
            <a:ext cx="596900" cy="596900"/>
          </a:xfrm>
          <a:prstGeom prst="diamond">
            <a:avLst/>
          </a:prstGeom>
          <a:solidFill>
            <a:srgbClr val="087792"/>
          </a:solidFill>
          <a:ln>
            <a:noFill/>
          </a:ln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3122" y="34701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087792"/>
                </a:solidFill>
                <a:cs typeface="+mn-ea"/>
                <a:sym typeface="+mn-lt"/>
              </a:rPr>
              <a:t>效果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8122" y="34701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 descr="截屏2024-11-11 11.28.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8995" y="876300"/>
            <a:ext cx="2643505" cy="5627370"/>
          </a:xfrm>
          <a:prstGeom prst="rect">
            <a:avLst/>
          </a:prstGeom>
        </p:spPr>
      </p:pic>
      <p:pic>
        <p:nvPicPr>
          <p:cNvPr id="7" name="图片 6" descr="截屏2024-11-11 11.29.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055" y="876300"/>
            <a:ext cx="2675255" cy="5627370"/>
          </a:xfrm>
          <a:prstGeom prst="rect">
            <a:avLst/>
          </a:prstGeom>
        </p:spPr>
      </p:pic>
      <p:pic>
        <p:nvPicPr>
          <p:cNvPr id="9" name="图片 8" descr="截屏2024-11-11 11.30.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865" y="831215"/>
            <a:ext cx="2644140" cy="567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职业规划PPT模板"/>
  <p:tag name="COMMONDATA" val="eyJoZGlkIjoiOTBlNmQyMTc2NjE4YjFlMTI0NGZhZjJmNDg1ZmE2Ym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www.33ppt.com</Template>
  <TotalTime>0</TotalTime>
  <Words>48</Words>
  <Application>Microsoft Office PowerPoint</Application>
  <PresentationFormat>宽屏</PresentationFormat>
  <Paragraphs>34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www.33ppt.com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filo Despair</cp:lastModifiedBy>
  <cp:revision>9</cp:revision>
  <dcterms:created xsi:type="dcterms:W3CDTF">2024-11-11T03:48:27Z</dcterms:created>
  <dcterms:modified xsi:type="dcterms:W3CDTF">2024-11-11T04:28:21Z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29BE6ABAB01348F18B7E3167C5C11D99_43</vt:lpwstr>
  </property>
  <property fmtid="{D5CDD505-2E9C-101B-9397-08002B2CF9AE}" pid="3" name="KSOProductBuildVer">
    <vt:lpwstr>2052-6.11.0.8885</vt:lpwstr>
  </property>
</Properties>
</file>